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501B8-1A24-495B-8311-B54066FA644C}" v="215" dt="2021-03-28T17:50:54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98F501B8-1A24-495B-8311-B54066FA644C}"/>
    <pc:docChg chg="custSel modSld sldOrd">
      <pc:chgData name="Jacintha Westerink" userId="c1c74fd5-67fa-43d8-8063-0adb3063a5fc" providerId="ADAL" clId="{98F501B8-1A24-495B-8311-B54066FA644C}" dt="2021-03-28T17:51:45.007" v="445" actId="1076"/>
      <pc:docMkLst>
        <pc:docMk/>
      </pc:docMkLst>
      <pc:sldChg chg="addSp delSp modSp mod delAnim modAnim">
        <pc:chgData name="Jacintha Westerink" userId="c1c74fd5-67fa-43d8-8063-0adb3063a5fc" providerId="ADAL" clId="{98F501B8-1A24-495B-8311-B54066FA644C}" dt="2021-03-28T17:51:24.841" v="436" actId="478"/>
        <pc:sldMkLst>
          <pc:docMk/>
          <pc:sldMk cId="1847508637" sldId="256"/>
        </pc:sldMkLst>
        <pc:spChg chg="del">
          <ac:chgData name="Jacintha Westerink" userId="c1c74fd5-67fa-43d8-8063-0adb3063a5fc" providerId="ADAL" clId="{98F501B8-1A24-495B-8311-B54066FA644C}" dt="2021-03-28T17:48:11.558" v="257" actId="478"/>
          <ac:spMkLst>
            <pc:docMk/>
            <pc:sldMk cId="1847508637" sldId="256"/>
            <ac:spMk id="2" creationId="{00000000-0000-0000-0000-000000000000}"/>
          </ac:spMkLst>
        </pc:spChg>
        <pc:spChg chg="del mod">
          <ac:chgData name="Jacintha Westerink" userId="c1c74fd5-67fa-43d8-8063-0adb3063a5fc" providerId="ADAL" clId="{98F501B8-1A24-495B-8311-B54066FA644C}" dt="2021-03-28T17:51:15.181" v="432" actId="478"/>
          <ac:spMkLst>
            <pc:docMk/>
            <pc:sldMk cId="1847508637" sldId="256"/>
            <ac:spMk id="3" creationId="{00000000-0000-0000-0000-000000000000}"/>
          </ac:spMkLst>
        </pc:spChg>
        <pc:spChg chg="add del mod">
          <ac:chgData name="Jacintha Westerink" userId="c1c74fd5-67fa-43d8-8063-0adb3063a5fc" providerId="ADAL" clId="{98F501B8-1A24-495B-8311-B54066FA644C}" dt="2021-03-28T17:51:24.841" v="436" actId="478"/>
          <ac:spMkLst>
            <pc:docMk/>
            <pc:sldMk cId="1847508637" sldId="256"/>
            <ac:spMk id="5" creationId="{C951D570-3DCD-420F-919B-9E6A744B9B80}"/>
          </ac:spMkLst>
        </pc:spChg>
        <pc:spChg chg="add del mod">
          <ac:chgData name="Jacintha Westerink" userId="c1c74fd5-67fa-43d8-8063-0adb3063a5fc" providerId="ADAL" clId="{98F501B8-1A24-495B-8311-B54066FA644C}" dt="2021-03-28T17:51:17.072" v="433" actId="478"/>
          <ac:spMkLst>
            <pc:docMk/>
            <pc:sldMk cId="1847508637" sldId="256"/>
            <ac:spMk id="7" creationId="{E98AA2F8-5C14-4AA2-A22F-33977CBC3DBB}"/>
          </ac:spMkLst>
        </pc:spChg>
        <pc:picChg chg="mod">
          <ac:chgData name="Jacintha Westerink" userId="c1c74fd5-67fa-43d8-8063-0adb3063a5fc" providerId="ADAL" clId="{98F501B8-1A24-495B-8311-B54066FA644C}" dt="2021-03-28T17:51:21.519" v="435" actId="14100"/>
          <ac:picMkLst>
            <pc:docMk/>
            <pc:sldMk cId="1847508637" sldId="256"/>
            <ac:picMk id="4" creationId="{00000000-0000-0000-0000-000000000000}"/>
          </ac:picMkLst>
        </pc:picChg>
      </pc:sldChg>
      <pc:sldChg chg="addSp delSp modSp mod delAnim modAnim">
        <pc:chgData name="Jacintha Westerink" userId="c1c74fd5-67fa-43d8-8063-0adb3063a5fc" providerId="ADAL" clId="{98F501B8-1A24-495B-8311-B54066FA644C}" dt="2021-03-28T17:51:40.695" v="444" actId="1076"/>
        <pc:sldMkLst>
          <pc:docMk/>
          <pc:sldMk cId="3399474185" sldId="257"/>
        </pc:sldMkLst>
        <pc:spChg chg="del mod">
          <ac:chgData name="Jacintha Westerink" userId="c1c74fd5-67fa-43d8-8063-0adb3063a5fc" providerId="ADAL" clId="{98F501B8-1A24-495B-8311-B54066FA644C}" dt="2021-03-28T17:51:29.953" v="438" actId="478"/>
          <ac:spMkLst>
            <pc:docMk/>
            <pc:sldMk cId="3399474185" sldId="257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98F501B8-1A24-495B-8311-B54066FA644C}" dt="2021-03-28T17:51:27.751" v="437" actId="478"/>
          <ac:spMkLst>
            <pc:docMk/>
            <pc:sldMk cId="3399474185" sldId="257"/>
            <ac:spMk id="5" creationId="{BF318DBC-97EF-4F26-ADC3-0E7E238F2E27}"/>
          </ac:spMkLst>
        </pc:spChg>
        <pc:spChg chg="add del mod">
          <ac:chgData name="Jacintha Westerink" userId="c1c74fd5-67fa-43d8-8063-0adb3063a5fc" providerId="ADAL" clId="{98F501B8-1A24-495B-8311-B54066FA644C}" dt="2021-03-28T17:51:31.768" v="439" actId="478"/>
          <ac:spMkLst>
            <pc:docMk/>
            <pc:sldMk cId="3399474185" sldId="257"/>
            <ac:spMk id="6" creationId="{17EAC03C-D839-4811-BDEE-09FCCB247C76}"/>
          </ac:spMkLst>
        </pc:spChg>
        <pc:picChg chg="mod">
          <ac:chgData name="Jacintha Westerink" userId="c1c74fd5-67fa-43d8-8063-0adb3063a5fc" providerId="ADAL" clId="{98F501B8-1A24-495B-8311-B54066FA644C}" dt="2021-03-28T17:51:40.695" v="444" actId="1076"/>
          <ac:picMkLst>
            <pc:docMk/>
            <pc:sldMk cId="3399474185" sldId="257"/>
            <ac:picMk id="4" creationId="{00000000-0000-0000-0000-000000000000}"/>
          </ac:picMkLst>
        </pc:picChg>
      </pc:sldChg>
      <pc:sldChg chg="modSp mod ord">
        <pc:chgData name="Jacintha Westerink" userId="c1c74fd5-67fa-43d8-8063-0adb3063a5fc" providerId="ADAL" clId="{98F501B8-1A24-495B-8311-B54066FA644C}" dt="2021-03-28T17:51:45.007" v="445" actId="1076"/>
        <pc:sldMkLst>
          <pc:docMk/>
          <pc:sldMk cId="1361741088" sldId="259"/>
        </pc:sldMkLst>
        <pc:picChg chg="mod">
          <ac:chgData name="Jacintha Westerink" userId="c1c74fd5-67fa-43d8-8063-0adb3063a5fc" providerId="ADAL" clId="{98F501B8-1A24-495B-8311-B54066FA644C}" dt="2021-03-28T17:51:45.007" v="445" actId="1076"/>
          <ac:picMkLst>
            <pc:docMk/>
            <pc:sldMk cId="1361741088" sldId="259"/>
            <ac:picMk id="4" creationId="{00000000-0000-0000-0000-000000000000}"/>
          </ac:picMkLst>
        </pc:picChg>
      </pc:sldChg>
    </pc:docChg>
  </pc:docChgLst>
  <pc:docChgLst>
    <pc:chgData name="Jacintha Westerink" userId="c1c74fd5-67fa-43d8-8063-0adb3063a5fc" providerId="ADAL" clId="{C44B576A-7FDB-47CD-9325-CAD4CB70BA08}"/>
    <pc:docChg chg="modSld sldOrd">
      <pc:chgData name="Jacintha Westerink" userId="c1c74fd5-67fa-43d8-8063-0adb3063a5fc" providerId="ADAL" clId="{C44B576A-7FDB-47CD-9325-CAD4CB70BA08}" dt="2021-03-10T08:30:49.796" v="1"/>
      <pc:docMkLst>
        <pc:docMk/>
      </pc:docMkLst>
      <pc:sldChg chg="ord">
        <pc:chgData name="Jacintha Westerink" userId="c1c74fd5-67fa-43d8-8063-0adb3063a5fc" providerId="ADAL" clId="{C44B576A-7FDB-47CD-9325-CAD4CB70BA08}" dt="2021-03-10T08:30:49.796" v="1"/>
        <pc:sldMkLst>
          <pc:docMk/>
          <pc:sldMk cId="3399474185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5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31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5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7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0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82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0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10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26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0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DDA6-6EB3-4FCD-90BE-EFAA13C1A2C3}" type="datetimeFigureOut">
              <a:rPr lang="nl-NL" smtClean="0"/>
              <a:t>28-3-2021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937CD-D90C-4973-98DD-54C8B7DFFB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94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nl/url?sa=i&amp;rct=j&amp;q=&amp;esrc=s&amp;source=images&amp;cd=&amp;cad=rja&amp;uact=8&amp;ved=0ahUKEwjzjffPsuDUAhVIZ1AKHWzuCEEQjRwIBw&amp;url=https://nl.dreamstime.com/royalty-vrije-stock-fotografie-mens-met-arrogante-uitdrukking-image14127647&amp;psig=AFQjCNFEiNSTxig5qDsxpbUGK2KA0agtaA&amp;ust=149873432860207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nl/url?sa=i&amp;rct=j&amp;q=&amp;esrc=s&amp;source=images&amp;cd=&amp;cad=rja&amp;uact=8&amp;ved=0ahUKEwiplfemsuDUAhWCYlAKHcR3APYQjRwIBw&amp;url=https://harrievanrooij.wordpress.com/2014/04/30/doe-arrogant-en-verkoop-meer/&amp;psig=AFQjCNHuP9RxNt2t12qdTjBHfRjOvcbn7Q&amp;ust=14987342478305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rct=j&amp;q=&amp;esrc=s&amp;source=images&amp;cd=&amp;cad=rja&amp;uact=8&amp;ved=0ahUKEwilsMGPsuDUAhUHKlAKHd2gAUkQjRwIBw&amp;url=http://www.jobat.be/nl/artikels/straal-zelfvertrouwen-uit-7-tips/&amp;psig=AFQjCNF7TjnbbLanUoYRGf5xkDJJ_YnDkA&amp;ust=149873411974333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source=images&amp;cd=&amp;cad=rja&amp;uact=8&amp;ved=0ahUKEwj1m8uCsuDUAhXJIVAKHafvBCsQjRwIBw&amp;url=http://www.salesquest.nl/informatief/artikelen/verkopen/praktische-verkooptips/bezorg-klanten-geen-keuzestress.html&amp;psig=AFQjCNF7TjnbbLanUoYRGf5xkDJJ_YnDkA&amp;ust=149873411974333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source=images&amp;cd=&amp;cad=rja&amp;uact=8&amp;ved=0ahUKEwjh16rqseDUAhVJLVAKHU1NCn0QjRwIBw&amp;url=http://www.ekonomiaonline.com/kuriozitete/gjerat-te-bezdisshme-ne-bote/&amp;psig=AFQjCNF7TjnbbLanUoYRGf5xkDJJ_YnDkA&amp;ust=14987341197433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source=images&amp;cd=&amp;cad=rja&amp;uact=8&amp;ved=0ahUKEwjh16rqseDUAhVJLVAKHU1NCn0QjRwIBw&amp;url=http://www.beingintheroom.nl/hoe-kwetsbaarheid-de-deur-openzet-voor-jouw-klant/onzeker/&amp;psig=AFQjCNF7TjnbbLanUoYRGf5xkDJJ_YnDkA&amp;ust=14987341197433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jkmrbwr-DUAhXNYlAKHWNsBzYQjRwIBw&amp;url=https://www.flickr.com/photos/37025695@N06/6126063421&amp;psig=AFQjCNFzGR9h1As3lGRhWGW9eFzCL8PZQw&amp;ust=149873359494737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source=images&amp;cd=&amp;cad=rja&amp;uact=8&amp;ved=0ahUKEwirmr3ttuDUAhVSUlAKHaOUDjcQjRwIBw&amp;url=https://femkedegrijs.com/hsp-en-depressie-wat-kun-je-ertegen-doen-als-hooggevoelige-5-tips/&amp;psig=AFQjCNGTtDkNkh_LS3Z2EWAxqlLA_ta4EQ&amp;ust=14987354601697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0ahUKEwi-xsCBtuDUAhVMEVAKHalbAQwQjRwIBw&amp;url=http://bertdeben.blogspot.com/2013/03/oude-zwerver.html&amp;psig=AFQjCNEc08BBgifB3nJSunrl1B6hUq497g&amp;ust=14987352274949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source=images&amp;cd=&amp;cad=rja&amp;uact=8&amp;ved=0ahUKEwiEnqzkteDUAhXIJVAKHR7dAZUQjRwIBw&amp;url=http://www.kunst7.nl/de-kunstenaar-the-artist-2/&amp;psig=AFQjCNG5V34dJs3XfnFc-e7iPMJunnZ1Lw&amp;ust=14987351603455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source=images&amp;cd=&amp;cad=rja&amp;uact=8&amp;ved=0ahUKEwikq-HGs-DUAhUGmrQKHYSHBm4QjRwIBw&amp;url=http://mind-en-body.nl/haastige-vrouw/&amp;psig=AFQjCNGtQWQHjzbgWltEFuFRBaEXgNE80Q&amp;ust=14987345507575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nl/url?sa=i&amp;rct=j&amp;q=&amp;esrc=s&amp;source=images&amp;cd=&amp;cad=rja&amp;uact=8&amp;ved=0ahUKEwjr08mQs-DUAhUMYlAKHXJ5D9oQjRwIBw&amp;url=https://nl.dreamstime.com/stock-foto-s-de-onverschillige-jonge-man-image8664723&amp;psig=AFQjCNFABBkJ6oJrodxVqCQ7LLCuYUrkrw&amp;ust=14987344646117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ahUKEwih0uX1suDUAhWIKVAKHTzvAlEQjRwIBw&amp;url=http://nl.123rf.com/photo_12982893_boze-man-aan-de-telefoon.html&amp;psig=AFQjCNF2ffoF4ozKeluynrt9ZRU8tMmD2w&amp;ust=149873437457723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33" y="400050"/>
            <a:ext cx="5789159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arrogante ma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4" y="836023"/>
            <a:ext cx="7998825" cy="5653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86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arrogante kla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69" y="548640"/>
            <a:ext cx="7842068" cy="590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5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onzekere kla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3" y="1027906"/>
            <a:ext cx="7328262" cy="553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6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onzekere kla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8" y="861514"/>
            <a:ext cx="7313023" cy="5490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48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Gerelateerde afbeeldi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1" y="888273"/>
            <a:ext cx="8171361" cy="5495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530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765" y="217623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onzekere klan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9" y="880404"/>
            <a:ext cx="7550331" cy="5930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1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Afbeeldingsresultaat voor de deftige dam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57300"/>
            <a:ext cx="7581900" cy="5338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50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verdrietige vrou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88" y="1027906"/>
            <a:ext cx="10116412" cy="515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13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zwerve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69" y="618172"/>
            <a:ext cx="7109602" cy="535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4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kunstenaar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0" y="1027906"/>
            <a:ext cx="7837319" cy="5233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4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4752" y="1027906"/>
            <a:ext cx="5822496" cy="49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sresultaat voor de haastige vrouw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98" y="1027906"/>
            <a:ext cx="8634754" cy="5188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38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onverschillige ma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365125"/>
            <a:ext cx="6139543" cy="599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73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irc_mi" descr="Afbeeldingsresultaat voor de boze ma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6" y="561702"/>
            <a:ext cx="8782896" cy="5889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1897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Breedbeeld</PresentationFormat>
  <Paragraphs>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 Muskens</dc:creator>
  <cp:lastModifiedBy>Jacintha Westerink</cp:lastModifiedBy>
  <cp:revision>3</cp:revision>
  <dcterms:created xsi:type="dcterms:W3CDTF">2017-10-05T05:52:22Z</dcterms:created>
  <dcterms:modified xsi:type="dcterms:W3CDTF">2021-03-28T17:51:45Z</dcterms:modified>
</cp:coreProperties>
</file>